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293" r:id="rId3"/>
    <p:sldId id="324" r:id="rId4"/>
    <p:sldId id="292" r:id="rId5"/>
    <p:sldId id="294" r:id="rId6"/>
    <p:sldId id="295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299" r:id="rId18"/>
    <p:sldId id="296" r:id="rId19"/>
    <p:sldId id="297" r:id="rId20"/>
    <p:sldId id="298" r:id="rId21"/>
    <p:sldId id="300" r:id="rId22"/>
    <p:sldId id="301" r:id="rId23"/>
    <p:sldId id="302" r:id="rId24"/>
    <p:sldId id="304" r:id="rId25"/>
    <p:sldId id="305" r:id="rId26"/>
    <p:sldId id="306" r:id="rId27"/>
    <p:sldId id="308" r:id="rId28"/>
    <p:sldId id="303" r:id="rId29"/>
    <p:sldId id="307" r:id="rId30"/>
    <p:sldId id="309" r:id="rId31"/>
    <p:sldId id="321" r:id="rId32"/>
    <p:sldId id="322" r:id="rId33"/>
    <p:sldId id="323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298" autoAdjust="0"/>
    <p:restoredTop sz="92940" autoAdjust="0"/>
  </p:normalViewPr>
  <p:slideViewPr>
    <p:cSldViewPr>
      <p:cViewPr>
        <p:scale>
          <a:sx n="60" d="100"/>
          <a:sy n="60" d="100"/>
        </p:scale>
        <p:origin x="-258" y="-660"/>
      </p:cViewPr>
      <p:guideLst>
        <p:guide orient="horz" pos="2156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8C1F309-D22E-4CDF-AB42-66C4745DE351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1C6C931-4147-4059-A1FC-F65C816E865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1C6C931-4147-4059-A1FC-F65C816E865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930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971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862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6281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294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060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2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644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81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043895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C900-ABBF-43FE-986E-DE9FD02F0D12}" type="datetimeFigureOut">
              <a:rPr lang="ko-KR" altLang="en-US" smtClean="0"/>
              <a:pPr/>
              <a:t>2023-06-23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4BF-DB52-43F4-87BA-15D4610B4C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72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4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4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S-PLS-000-001</a:t>
                      </a: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nav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상영영화 슬라이드바</a:t>
                      </a:r>
                      <a:endParaRPr lang="ko-KR" altLang="en-US" sz="1100"/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상세정보 버튼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버튼</a:t>
                      </a: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전 모든 사용자에게 보여지는 페이지이며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고객 로그인시 메인 페이지이다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08" y="675456"/>
            <a:ext cx="6732240" cy="6065912"/>
          </a:xfrm>
          <a:prstGeom prst="rect">
            <a:avLst/>
          </a:prstGeom>
        </p:spPr>
      </p:pic>
      <p:sp>
        <p:nvSpPr>
          <p:cNvPr id="152" name="타원 151"/>
          <p:cNvSpPr/>
          <p:nvPr/>
        </p:nvSpPr>
        <p:spPr>
          <a:xfrm>
            <a:off x="2699792" y="692696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  <a:endParaRPr lang="en-US" altLang="ko-KR" sz="1500" b="1">
              <a:solidFill>
                <a:schemeClr val="dk1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683568" y="263691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  <a:endParaRPr lang="en-US" altLang="ko-KR" sz="1500" b="1">
              <a:solidFill>
                <a:schemeClr val="dk1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899592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lt1"/>
                </a:solidFill>
              </a:rPr>
              <a:t>3</a:t>
            </a:r>
            <a:endParaRPr lang="en-US" altLang="ko-KR" sz="1500" b="1">
              <a:solidFill>
                <a:schemeClr val="lt1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475656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lt1"/>
                </a:solidFill>
              </a:rPr>
              <a:t>4</a:t>
            </a:r>
            <a:endParaRPr lang="en-US" altLang="ko-KR" sz="1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58164"/>
            <a:ext cx="6776070" cy="339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5"/>
            <a:ext cx="6732240" cy="335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선택하여 영화 예매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조회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시간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 선택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영화를 조회하여 예매할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611560" y="220486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2195736" y="14127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3419872" y="32129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2" name="타원 11"/>
          <p:cNvSpPr/>
          <p:nvPr/>
        </p:nvSpPr>
        <p:spPr>
          <a:xfrm>
            <a:off x="4139952" y="450912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3" name="타원 12"/>
          <p:cNvSpPr/>
          <p:nvPr/>
        </p:nvSpPr>
        <p:spPr>
          <a:xfrm>
            <a:off x="3491880" y="472514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4" name="타원 13"/>
          <p:cNvSpPr/>
          <p:nvPr/>
        </p:nvSpPr>
        <p:spPr>
          <a:xfrm>
            <a:off x="467544" y="60212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5" name="타원 14"/>
          <p:cNvSpPr/>
          <p:nvPr/>
        </p:nvSpPr>
        <p:spPr>
          <a:xfrm>
            <a:off x="4211960" y="60932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89040"/>
            <a:ext cx="6686681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4704"/>
            <a:ext cx="671528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7389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</a:t>
                      </a:r>
                      <a:r>
                        <a:rPr lang="ko-KR" altLang="en-US" sz="11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공지사항을 조회할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971600" y="17728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179512" y="17728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2627784" y="335699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2915816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717032"/>
            <a:ext cx="6832130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732240" cy="309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 Q&amp;A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 작성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 작성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게시판에 글을 작성할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4644008" y="126876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8" name="타원 7"/>
          <p:cNvSpPr/>
          <p:nvPr/>
        </p:nvSpPr>
        <p:spPr>
          <a:xfrm>
            <a:off x="0" y="25649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9" name="타원 8"/>
          <p:cNvSpPr/>
          <p:nvPr/>
        </p:nvSpPr>
        <p:spPr>
          <a:xfrm>
            <a:off x="2627784" y="342900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971600" y="508518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1" name="타원 10"/>
          <p:cNvSpPr/>
          <p:nvPr/>
        </p:nvSpPr>
        <p:spPr>
          <a:xfrm>
            <a:off x="971600" y="465313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2" name="타원 11"/>
          <p:cNvSpPr/>
          <p:nvPr/>
        </p:nvSpPr>
        <p:spPr>
          <a:xfrm>
            <a:off x="4211960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3" name="타원 12"/>
          <p:cNvSpPr/>
          <p:nvPr/>
        </p:nvSpPr>
        <p:spPr>
          <a:xfrm>
            <a:off x="4860032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789040"/>
            <a:ext cx="6685683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732240" cy="308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작성한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 수정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게시판에 글을 수정할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 Q&amp;A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971600" y="479715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1187624" y="17008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4139952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1" name="타원 20"/>
          <p:cNvSpPr/>
          <p:nvPr/>
        </p:nvSpPr>
        <p:spPr>
          <a:xfrm>
            <a:off x="4716016" y="62373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717033"/>
            <a:ext cx="6831129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72845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작성한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게시판에 작성한 글을 삭제할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Q&amp;A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971600" y="551723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0" name="타원 9"/>
          <p:cNvSpPr/>
          <p:nvPr/>
        </p:nvSpPr>
        <p:spPr>
          <a:xfrm>
            <a:off x="1187624" y="191683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3491880" y="465313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3" name="타원 12"/>
          <p:cNvSpPr/>
          <p:nvPr/>
        </p:nvSpPr>
        <p:spPr>
          <a:xfrm>
            <a:off x="4860032" y="61653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717033"/>
            <a:ext cx="6818731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72282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 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수정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탈퇴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 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회원정보를 조회하여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수정하거나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탈퇴할 수 있고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내역 확인이 가능하다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2195736" y="119675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179512" y="17728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0" name="타원 9"/>
          <p:cNvSpPr/>
          <p:nvPr/>
        </p:nvSpPr>
        <p:spPr>
          <a:xfrm>
            <a:off x="2987824" y="299695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2" name="타원 11"/>
          <p:cNvSpPr/>
          <p:nvPr/>
        </p:nvSpPr>
        <p:spPr>
          <a:xfrm>
            <a:off x="0" y="55892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755806"/>
            <a:ext cx="6876256" cy="4159218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5585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5380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회원목록 조회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정보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정보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아이디를 이용해 회원정보를 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6" name="타원 155"/>
          <p:cNvSpPr/>
          <p:nvPr/>
        </p:nvSpPr>
        <p:spPr>
          <a:xfrm>
            <a:off x="5580112" y="335699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7" name="타원 156"/>
          <p:cNvSpPr/>
          <p:nvPr/>
        </p:nvSpPr>
        <p:spPr>
          <a:xfrm>
            <a:off x="6444208" y="335699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845939" y="1268760"/>
            <a:ext cx="3086100" cy="466725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수정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4096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453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선택한 아이디 출력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이름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생년월일 입력 필드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캘린더 표시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이메일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전화번호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주소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성별 선택 라디오버튼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회원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정보를 입력하고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아이디를 이용해 회원 정보를 수정하는 화면이다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7" name="타원 156"/>
          <p:cNvSpPr/>
          <p:nvPr/>
        </p:nvSpPr>
        <p:spPr>
          <a:xfrm>
            <a:off x="2051720" y="335699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58" name="타원 157"/>
          <p:cNvSpPr/>
          <p:nvPr/>
        </p:nvSpPr>
        <p:spPr>
          <a:xfrm>
            <a:off x="2051720" y="299695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9" name="타원 158"/>
          <p:cNvSpPr/>
          <p:nvPr/>
        </p:nvSpPr>
        <p:spPr>
          <a:xfrm>
            <a:off x="2051720" y="371703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60" name="타원 159"/>
          <p:cNvSpPr/>
          <p:nvPr/>
        </p:nvSpPr>
        <p:spPr>
          <a:xfrm>
            <a:off x="2051720" y="4365104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61" name="타원 160"/>
          <p:cNvSpPr/>
          <p:nvPr/>
        </p:nvSpPr>
        <p:spPr>
          <a:xfrm>
            <a:off x="2051720" y="407707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2" name="타원 161"/>
          <p:cNvSpPr/>
          <p:nvPr/>
        </p:nvSpPr>
        <p:spPr>
          <a:xfrm>
            <a:off x="2051720" y="4653136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3" name="타원 162"/>
          <p:cNvSpPr/>
          <p:nvPr/>
        </p:nvSpPr>
        <p:spPr>
          <a:xfrm>
            <a:off x="2051720" y="5013176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64" name="타원 163"/>
          <p:cNvSpPr/>
          <p:nvPr/>
        </p:nvSpPr>
        <p:spPr>
          <a:xfrm>
            <a:off x="4139952" y="53732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165" name="타원 164"/>
          <p:cNvSpPr/>
          <p:nvPr/>
        </p:nvSpPr>
        <p:spPr>
          <a:xfrm>
            <a:off x="2267744" y="53732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-36511" y="1144837"/>
            <a:ext cx="6840759" cy="516448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점주목록 조회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점주정보 추가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점주정보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점주정보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점주 아이디를 이용해 점주정보를 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6" name="타원 155"/>
          <p:cNvSpPr/>
          <p:nvPr/>
        </p:nvSpPr>
        <p:spPr>
          <a:xfrm>
            <a:off x="5580112" y="2492896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7" name="타원 156"/>
          <p:cNvSpPr/>
          <p:nvPr/>
        </p:nvSpPr>
        <p:spPr>
          <a:xfrm>
            <a:off x="5148064" y="342900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9" name="타원 158"/>
          <p:cNvSpPr/>
          <p:nvPr/>
        </p:nvSpPr>
        <p:spPr>
          <a:xfrm>
            <a:off x="6300192" y="342900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502913" y="1340768"/>
            <a:ext cx="3085310" cy="4752528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51520" y="1255942"/>
            <a:ext cx="3048087" cy="483735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5585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5380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 추가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점주정보 추가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아이디 입력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 중복확인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선택한 아이디 출력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패스워드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대표자명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사업자번호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전화번호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지역명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지점명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점주 추가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 정보를 추가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하는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점주 추가를 위한 아이디 중복확인 기능 버튼이 있고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아이디를 이용해 점주 정보를 수정할 수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7" name="타원 156"/>
          <p:cNvSpPr/>
          <p:nvPr/>
        </p:nvSpPr>
        <p:spPr>
          <a:xfrm>
            <a:off x="467544" y="3320988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8" name="타원 157"/>
          <p:cNvSpPr/>
          <p:nvPr/>
        </p:nvSpPr>
        <p:spPr>
          <a:xfrm>
            <a:off x="3707904" y="3284984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60" name="타원 159"/>
          <p:cNvSpPr/>
          <p:nvPr/>
        </p:nvSpPr>
        <p:spPr>
          <a:xfrm>
            <a:off x="467544" y="3645024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62" name="타원 161"/>
          <p:cNvSpPr/>
          <p:nvPr/>
        </p:nvSpPr>
        <p:spPr>
          <a:xfrm>
            <a:off x="467544" y="3933056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3" name="타원 162"/>
          <p:cNvSpPr/>
          <p:nvPr/>
        </p:nvSpPr>
        <p:spPr>
          <a:xfrm>
            <a:off x="467544" y="4509120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5" name="타원 164"/>
          <p:cNvSpPr/>
          <p:nvPr/>
        </p:nvSpPr>
        <p:spPr>
          <a:xfrm>
            <a:off x="683568" y="5589240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166" name="타원 165"/>
          <p:cNvSpPr/>
          <p:nvPr/>
        </p:nvSpPr>
        <p:spPr>
          <a:xfrm>
            <a:off x="3707904" y="5085184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  <p:grpSp>
        <p:nvGrpSpPr>
          <p:cNvPr id="167" name="그룹 166"/>
          <p:cNvGrpSpPr/>
          <p:nvPr/>
        </p:nvGrpSpPr>
        <p:grpSpPr>
          <a:xfrm>
            <a:off x="5039574" y="5517230"/>
            <a:ext cx="468529" cy="352133"/>
            <a:chOff x="-1082929" y="3685399"/>
            <a:chExt cx="444468" cy="319664"/>
          </a:xfrm>
        </p:grpSpPr>
        <p:sp>
          <p:nvSpPr>
            <p:cNvPr id="168" name="타원 167"/>
            <p:cNvSpPr/>
            <p:nvPr/>
          </p:nvSpPr>
          <p:spPr>
            <a:xfrm>
              <a:off x="-1044624" y="3717032"/>
              <a:ext cx="288032" cy="2880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 b="1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-1082929" y="3685399"/>
              <a:ext cx="444468" cy="29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 b="1">
                  <a:solidFill>
                    <a:schemeClr val="lt1"/>
                  </a:solidFill>
                </a:rPr>
                <a:t>10</a:t>
              </a:r>
            </a:p>
          </p:txBody>
        </p:sp>
      </p:grpSp>
      <p:sp>
        <p:nvSpPr>
          <p:cNvPr id="170" name="타원 169"/>
          <p:cNvSpPr/>
          <p:nvPr/>
        </p:nvSpPr>
        <p:spPr>
          <a:xfrm>
            <a:off x="3707903" y="3645024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71" name="타원 170"/>
          <p:cNvSpPr/>
          <p:nvPr/>
        </p:nvSpPr>
        <p:spPr>
          <a:xfrm>
            <a:off x="3707904" y="3933056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72" name="타원 171"/>
          <p:cNvSpPr/>
          <p:nvPr/>
        </p:nvSpPr>
        <p:spPr>
          <a:xfrm>
            <a:off x="467544" y="4221088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73" name="타원 172"/>
          <p:cNvSpPr/>
          <p:nvPr/>
        </p:nvSpPr>
        <p:spPr>
          <a:xfrm>
            <a:off x="3707904" y="4221088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75" name="타원 174"/>
          <p:cNvSpPr/>
          <p:nvPr/>
        </p:nvSpPr>
        <p:spPr>
          <a:xfrm>
            <a:off x="3707903" y="4509120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76" name="타원 175"/>
          <p:cNvSpPr/>
          <p:nvPr/>
        </p:nvSpPr>
        <p:spPr>
          <a:xfrm>
            <a:off x="467544" y="479715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77" name="타원 176"/>
          <p:cNvSpPr/>
          <p:nvPr/>
        </p:nvSpPr>
        <p:spPr>
          <a:xfrm>
            <a:off x="3707903" y="479715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78" name="타원 177"/>
          <p:cNvSpPr/>
          <p:nvPr/>
        </p:nvSpPr>
        <p:spPr>
          <a:xfrm>
            <a:off x="467544" y="5157192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  <p:sp>
        <p:nvSpPr>
          <p:cNvPr id="179" name="타원 178"/>
          <p:cNvSpPr/>
          <p:nvPr/>
        </p:nvSpPr>
        <p:spPr>
          <a:xfrm>
            <a:off x="3923928" y="5589240"/>
            <a:ext cx="216024" cy="21602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grpSp>
        <p:nvGrpSpPr>
          <p:cNvPr id="180" name="그룹 179"/>
          <p:cNvGrpSpPr/>
          <p:nvPr/>
        </p:nvGrpSpPr>
        <p:grpSpPr>
          <a:xfrm>
            <a:off x="1763686" y="5517231"/>
            <a:ext cx="468531" cy="352132"/>
            <a:chOff x="-1080421" y="3685400"/>
            <a:chExt cx="444471" cy="319663"/>
          </a:xfrm>
        </p:grpSpPr>
        <p:sp>
          <p:nvSpPr>
            <p:cNvPr id="181" name="타원 180"/>
            <p:cNvSpPr/>
            <p:nvPr/>
          </p:nvSpPr>
          <p:spPr>
            <a:xfrm>
              <a:off x="-1044624" y="3717032"/>
              <a:ext cx="288032" cy="2880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 b="1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-1080421" y="3685400"/>
              <a:ext cx="444471" cy="290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500" b="1">
                  <a:solidFill>
                    <a:schemeClr val="lt1"/>
                  </a:solidFill>
                </a:rPr>
                <a:t>10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S-PLS-000-001</a:t>
                      </a: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점주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 페이지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 선택 드롭다운 버튼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 입력 필드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필드</a:t>
                      </a: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저장 라디오버튼</a:t>
                      </a: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비밀번호 찾기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버튼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관리자의 로그인을 위한 화면이며 회원가입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기능 버튼이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9396" y="781049"/>
            <a:ext cx="4076700" cy="6076950"/>
          </a:xfrm>
          <a:prstGeom prst="rect">
            <a:avLst/>
          </a:prstGeom>
        </p:spPr>
      </p:pic>
      <p:sp>
        <p:nvSpPr>
          <p:cNvPr id="151" name="타원 150"/>
          <p:cNvSpPr/>
          <p:nvPr/>
        </p:nvSpPr>
        <p:spPr>
          <a:xfrm>
            <a:off x="1979712" y="31409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  <a:endParaRPr lang="en-US" altLang="ko-KR" sz="1500" b="1"/>
          </a:p>
        </p:txBody>
      </p:sp>
      <p:sp>
        <p:nvSpPr>
          <p:cNvPr id="152" name="타원 151"/>
          <p:cNvSpPr/>
          <p:nvPr/>
        </p:nvSpPr>
        <p:spPr>
          <a:xfrm>
            <a:off x="4139952" y="24928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  <a:endParaRPr lang="en-US" altLang="ko-KR" sz="1500" b="1"/>
          </a:p>
        </p:txBody>
      </p:sp>
      <p:sp>
        <p:nvSpPr>
          <p:cNvPr id="153" name="타원 152"/>
          <p:cNvSpPr/>
          <p:nvPr/>
        </p:nvSpPr>
        <p:spPr>
          <a:xfrm>
            <a:off x="1979712" y="364502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  <a:endParaRPr lang="en-US" altLang="ko-KR" sz="1500" b="1"/>
          </a:p>
        </p:txBody>
      </p:sp>
      <p:sp>
        <p:nvSpPr>
          <p:cNvPr id="154" name="타원 153"/>
          <p:cNvSpPr/>
          <p:nvPr/>
        </p:nvSpPr>
        <p:spPr>
          <a:xfrm>
            <a:off x="2123728" y="450912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  <a:endParaRPr lang="en-US" altLang="ko-KR" sz="1500" b="1"/>
          </a:p>
        </p:txBody>
      </p:sp>
      <p:sp>
        <p:nvSpPr>
          <p:cNvPr id="155" name="타원 154"/>
          <p:cNvSpPr/>
          <p:nvPr/>
        </p:nvSpPr>
        <p:spPr>
          <a:xfrm>
            <a:off x="1979712" y="407707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  <a:endParaRPr lang="en-US" altLang="ko-KR" sz="1500" b="1"/>
          </a:p>
        </p:txBody>
      </p:sp>
      <p:sp>
        <p:nvSpPr>
          <p:cNvPr id="156" name="타원 155"/>
          <p:cNvSpPr/>
          <p:nvPr/>
        </p:nvSpPr>
        <p:spPr>
          <a:xfrm>
            <a:off x="2195736" y="49411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  <a:endParaRPr lang="en-US" altLang="ko-KR" sz="1500" b="1"/>
          </a:p>
        </p:txBody>
      </p:sp>
      <p:sp>
        <p:nvSpPr>
          <p:cNvPr id="157" name="타원 156"/>
          <p:cNvSpPr/>
          <p:nvPr/>
        </p:nvSpPr>
        <p:spPr>
          <a:xfrm>
            <a:off x="4427984" y="49411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  <a:endParaRPr lang="en-US" altLang="ko-KR" sz="1500" b="1"/>
          </a:p>
        </p:txBody>
      </p:sp>
      <p:sp>
        <p:nvSpPr>
          <p:cNvPr id="159" name="타원 158"/>
          <p:cNvSpPr/>
          <p:nvPr/>
        </p:nvSpPr>
        <p:spPr>
          <a:xfrm>
            <a:off x="1835696" y="522920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영화목록 조회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 상세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추가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상세정보 조회 기능 버튼이 있고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영화를 추가할 수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140668"/>
            <a:ext cx="6797228" cy="4952628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1475656" y="299695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8" name="타원 157"/>
          <p:cNvSpPr/>
          <p:nvPr/>
        </p:nvSpPr>
        <p:spPr>
          <a:xfrm>
            <a:off x="5580112" y="234888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추가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 추가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줄거리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영화감독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개봉날짜 입력 필드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표시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영화포스터 파일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연령등급 선택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추가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정보 추가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영화포스터 이미지파일 업로드 기능 버튼이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529704" y="906734"/>
            <a:ext cx="3762375" cy="5762625"/>
          </a:xfrm>
          <a:prstGeom prst="rect">
            <a:avLst/>
          </a:prstGeom>
        </p:spPr>
      </p:pic>
      <p:sp>
        <p:nvSpPr>
          <p:cNvPr id="156" name="타원 155"/>
          <p:cNvSpPr/>
          <p:nvPr/>
        </p:nvSpPr>
        <p:spPr>
          <a:xfrm>
            <a:off x="1835696" y="31409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7" name="타원 156"/>
          <p:cNvSpPr/>
          <p:nvPr/>
        </p:nvSpPr>
        <p:spPr>
          <a:xfrm>
            <a:off x="1835696" y="364502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59" name="타원 158"/>
          <p:cNvSpPr/>
          <p:nvPr/>
        </p:nvSpPr>
        <p:spPr>
          <a:xfrm>
            <a:off x="1835696" y="43651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60" name="타원 159"/>
          <p:cNvSpPr/>
          <p:nvPr/>
        </p:nvSpPr>
        <p:spPr>
          <a:xfrm>
            <a:off x="1835696" y="53012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61" name="타원 160"/>
          <p:cNvSpPr/>
          <p:nvPr/>
        </p:nvSpPr>
        <p:spPr>
          <a:xfrm>
            <a:off x="1835696" y="486916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2" name="타원 161"/>
          <p:cNvSpPr/>
          <p:nvPr/>
        </p:nvSpPr>
        <p:spPr>
          <a:xfrm>
            <a:off x="1835696" y="566124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3" name="타원 162"/>
          <p:cNvSpPr/>
          <p:nvPr/>
        </p:nvSpPr>
        <p:spPr>
          <a:xfrm>
            <a:off x="2051720" y="61653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65" name="타원 164"/>
          <p:cNvSpPr/>
          <p:nvPr/>
        </p:nvSpPr>
        <p:spPr>
          <a:xfrm>
            <a:off x="3419872" y="61653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상세정보 조회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영화정보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영화정보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상세정보 조회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삭제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기능 버튼이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412776"/>
            <a:ext cx="6786133" cy="4320480"/>
          </a:xfrm>
          <a:prstGeom prst="rect">
            <a:avLst/>
          </a:prstGeom>
        </p:spPr>
      </p:pic>
      <p:sp>
        <p:nvSpPr>
          <p:cNvPr id="155" name="타원 154"/>
          <p:cNvSpPr/>
          <p:nvPr/>
        </p:nvSpPr>
        <p:spPr>
          <a:xfrm>
            <a:off x="5796136" y="3645024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6" name="타원 155"/>
          <p:cNvSpPr/>
          <p:nvPr/>
        </p:nvSpPr>
        <p:spPr>
          <a:xfrm>
            <a:off x="5796136" y="414908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7" name="타원 156"/>
          <p:cNvSpPr/>
          <p:nvPr/>
        </p:nvSpPr>
        <p:spPr>
          <a:xfrm>
            <a:off x="5796136" y="4725144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619672" y="1161751"/>
            <a:ext cx="3528392" cy="536359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정보 수정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줄거리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영화감독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개봉날짜 입력 필드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표시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영화포스터 파일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연령등급 선택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영화정보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정보 수정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5" name="타원 154"/>
          <p:cNvSpPr/>
          <p:nvPr/>
        </p:nvSpPr>
        <p:spPr>
          <a:xfrm>
            <a:off x="1835696" y="31409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6" name="타원 155"/>
          <p:cNvSpPr/>
          <p:nvPr/>
        </p:nvSpPr>
        <p:spPr>
          <a:xfrm>
            <a:off x="1835696" y="364502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57" name="타원 156"/>
          <p:cNvSpPr/>
          <p:nvPr/>
        </p:nvSpPr>
        <p:spPr>
          <a:xfrm>
            <a:off x="1835696" y="43651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58" name="타원 157"/>
          <p:cNvSpPr/>
          <p:nvPr/>
        </p:nvSpPr>
        <p:spPr>
          <a:xfrm>
            <a:off x="1835696" y="53012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59" name="타원 158"/>
          <p:cNvSpPr/>
          <p:nvPr/>
        </p:nvSpPr>
        <p:spPr>
          <a:xfrm>
            <a:off x="1835696" y="486916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0" name="타원 159"/>
          <p:cNvSpPr/>
          <p:nvPr/>
        </p:nvSpPr>
        <p:spPr>
          <a:xfrm>
            <a:off x="1835696" y="566124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1" name="타원 160"/>
          <p:cNvSpPr/>
          <p:nvPr/>
        </p:nvSpPr>
        <p:spPr>
          <a:xfrm>
            <a:off x="2123728" y="60932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62" name="타원 161"/>
          <p:cNvSpPr/>
          <p:nvPr/>
        </p:nvSpPr>
        <p:spPr>
          <a:xfrm>
            <a:off x="3419872" y="60932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517071" algn="l"/>
                        </a:tabLst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관리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관리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공지사항 글쓰기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페이지 표시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글쓰기 기능 버튼이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700808"/>
            <a:ext cx="6804248" cy="4464496"/>
          </a:xfrm>
          <a:prstGeom prst="rect">
            <a:avLst/>
          </a:prstGeom>
        </p:spPr>
      </p:pic>
      <p:sp>
        <p:nvSpPr>
          <p:cNvPr id="156" name="타원 155"/>
          <p:cNvSpPr/>
          <p:nvPr/>
        </p:nvSpPr>
        <p:spPr>
          <a:xfrm>
            <a:off x="0" y="3501008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7" name="타원 156"/>
          <p:cNvSpPr/>
          <p:nvPr/>
        </p:nvSpPr>
        <p:spPr>
          <a:xfrm>
            <a:off x="0" y="450912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8" name="타원 157"/>
          <p:cNvSpPr/>
          <p:nvPr/>
        </p:nvSpPr>
        <p:spPr>
          <a:xfrm>
            <a:off x="5796136" y="2780928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159" name="타원 158"/>
          <p:cNvSpPr/>
          <p:nvPr/>
        </p:nvSpPr>
        <p:spPr>
          <a:xfrm>
            <a:off x="3059832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5585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5380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 입력란이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124744"/>
            <a:ext cx="6765841" cy="5321052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4860032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158" name="타원 157"/>
          <p:cNvSpPr/>
          <p:nvPr/>
        </p:nvSpPr>
        <p:spPr>
          <a:xfrm>
            <a:off x="1043608" y="299695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9" name="타원 158"/>
          <p:cNvSpPr/>
          <p:nvPr/>
        </p:nvSpPr>
        <p:spPr>
          <a:xfrm>
            <a:off x="5292080" y="306896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60" name="타원 159"/>
          <p:cNvSpPr/>
          <p:nvPr/>
        </p:nvSpPr>
        <p:spPr>
          <a:xfrm>
            <a:off x="5796136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124744"/>
            <a:ext cx="6794849" cy="532859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5585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5380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삭제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삭제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저장이 가능한 화면이다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7" name="타원 156"/>
          <p:cNvSpPr/>
          <p:nvPr/>
        </p:nvSpPr>
        <p:spPr>
          <a:xfrm>
            <a:off x="4860032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8" name="타원 157"/>
          <p:cNvSpPr/>
          <p:nvPr/>
        </p:nvSpPr>
        <p:spPr>
          <a:xfrm>
            <a:off x="5652120" y="299695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60" name="타원 159"/>
          <p:cNvSpPr/>
          <p:nvPr/>
        </p:nvSpPr>
        <p:spPr>
          <a:xfrm>
            <a:off x="5796136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문의사항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페이지 표시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 버튼 클릭 시 문의사항 조회가 가능하다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-20305" y="1390560"/>
            <a:ext cx="6824553" cy="4918760"/>
          </a:xfrm>
          <a:prstGeom prst="rect">
            <a:avLst/>
          </a:prstGeom>
        </p:spPr>
      </p:pic>
      <p:sp>
        <p:nvSpPr>
          <p:cNvPr id="156" name="타원 155"/>
          <p:cNvSpPr/>
          <p:nvPr/>
        </p:nvSpPr>
        <p:spPr>
          <a:xfrm>
            <a:off x="3851920" y="3284984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7" name="타원 156"/>
          <p:cNvSpPr/>
          <p:nvPr/>
        </p:nvSpPr>
        <p:spPr>
          <a:xfrm>
            <a:off x="2987824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052736"/>
            <a:ext cx="6776067" cy="5244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작성 페이지 설명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4096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453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문의사항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문의사항 답변 작성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문의사항 답변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문의사항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문의사항 조회가 가능하고 답변 작성기능 필드와 답변 저장 기능 버튼이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6" name="타원 155"/>
          <p:cNvSpPr/>
          <p:nvPr/>
        </p:nvSpPr>
        <p:spPr>
          <a:xfrm>
            <a:off x="4932040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157" name="타원 156"/>
          <p:cNvSpPr/>
          <p:nvPr/>
        </p:nvSpPr>
        <p:spPr>
          <a:xfrm>
            <a:off x="5796136" y="2924944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8" name="타원 157"/>
          <p:cNvSpPr/>
          <p:nvPr/>
        </p:nvSpPr>
        <p:spPr>
          <a:xfrm>
            <a:off x="1187624" y="407707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9" name="타원 158"/>
          <p:cNvSpPr/>
          <p:nvPr/>
        </p:nvSpPr>
        <p:spPr>
          <a:xfrm>
            <a:off x="5868144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052736"/>
            <a:ext cx="6820172" cy="537401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S-PLS-002-004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삭제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페이지 설명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4096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453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QnA</a:t>
                      </a:r>
                      <a:r>
                        <a:rPr lang="ko-KR" altLang="en-US" sz="1100"/>
                        <a:t> 답변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문의사항 답변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QnA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관리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삭제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수정이 가능하다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6" name="타원 155"/>
          <p:cNvSpPr/>
          <p:nvPr/>
        </p:nvSpPr>
        <p:spPr>
          <a:xfrm>
            <a:off x="5076056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57" name="타원 156"/>
          <p:cNvSpPr/>
          <p:nvPr/>
        </p:nvSpPr>
        <p:spPr>
          <a:xfrm>
            <a:off x="4139952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59" name="타원 158"/>
          <p:cNvSpPr/>
          <p:nvPr/>
        </p:nvSpPr>
        <p:spPr>
          <a:xfrm>
            <a:off x="5868144" y="5517232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403648" y="985439"/>
            <a:ext cx="4032447" cy="553990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S-PLS-001-001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 설명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9" name="표 29"/>
          <p:cNvGraphicFramePr>
            <a:graphicFrameLocks noGrp="1"/>
          </p:cNvGraphicFramePr>
          <p:nvPr/>
        </p:nvGraphicFramePr>
        <p:xfrm>
          <a:off x="6804248" y="3096"/>
          <a:ext cx="2339750" cy="6879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 입력 필드 (캘린더 표시)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입력 필드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전화번호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 선택 라디오버튼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 회원은 가입양식을 작성하여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회원가입을 할 수 있다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확인을 진행한다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.)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0" name="타원 149"/>
          <p:cNvSpPr/>
          <p:nvPr/>
        </p:nvSpPr>
        <p:spPr>
          <a:xfrm>
            <a:off x="1619672" y="213285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1" name="타원 150"/>
          <p:cNvSpPr/>
          <p:nvPr/>
        </p:nvSpPr>
        <p:spPr>
          <a:xfrm>
            <a:off x="4139952" y="19888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52" name="타원 151"/>
          <p:cNvSpPr/>
          <p:nvPr/>
        </p:nvSpPr>
        <p:spPr>
          <a:xfrm>
            <a:off x="1619672" y="278092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53" name="타원 152"/>
          <p:cNvSpPr/>
          <p:nvPr/>
        </p:nvSpPr>
        <p:spPr>
          <a:xfrm>
            <a:off x="1619672" y="386104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54" name="타원 153"/>
          <p:cNvSpPr/>
          <p:nvPr/>
        </p:nvSpPr>
        <p:spPr>
          <a:xfrm>
            <a:off x="1619672" y="342900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55" name="타원 154"/>
          <p:cNvSpPr/>
          <p:nvPr/>
        </p:nvSpPr>
        <p:spPr>
          <a:xfrm>
            <a:off x="1619672" y="42930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56" name="타원 155"/>
          <p:cNvSpPr/>
          <p:nvPr/>
        </p:nvSpPr>
        <p:spPr>
          <a:xfrm>
            <a:off x="1619672" y="472514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57" name="타원 156"/>
          <p:cNvSpPr/>
          <p:nvPr/>
        </p:nvSpPr>
        <p:spPr>
          <a:xfrm>
            <a:off x="1619672" y="55892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158" name="타원 157"/>
          <p:cNvSpPr/>
          <p:nvPr/>
        </p:nvSpPr>
        <p:spPr>
          <a:xfrm>
            <a:off x="1619672" y="515719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  <p:grpSp>
        <p:nvGrpSpPr>
          <p:cNvPr id="162" name="그룹 161"/>
          <p:cNvGrpSpPr/>
          <p:nvPr/>
        </p:nvGrpSpPr>
        <p:grpSpPr>
          <a:xfrm>
            <a:off x="3203848" y="5989657"/>
            <a:ext cx="446072" cy="319663"/>
            <a:chOff x="-1116632" y="3685401"/>
            <a:chExt cx="446072" cy="319663"/>
          </a:xfrm>
        </p:grpSpPr>
        <p:sp>
          <p:nvSpPr>
            <p:cNvPr id="161" name="타원 160"/>
            <p:cNvSpPr/>
            <p:nvPr/>
          </p:nvSpPr>
          <p:spPr>
            <a:xfrm>
              <a:off x="-1044624" y="3717032"/>
              <a:ext cx="288032" cy="2880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 b="1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1116632" y="3685401"/>
              <a:ext cx="439583" cy="319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500" b="1">
                  <a:solidFill>
                    <a:schemeClr val="lt1"/>
                  </a:solidFill>
                </a:rPr>
                <a:t>10</a:t>
              </a:r>
            </a:p>
          </p:txBody>
        </p:sp>
      </p:grpSp>
      <p:sp>
        <p:nvSpPr>
          <p:cNvPr id="163" name="타원 162"/>
          <p:cNvSpPr/>
          <p:nvPr/>
        </p:nvSpPr>
        <p:spPr>
          <a:xfrm>
            <a:off x="-1044624" y="105273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64" name="타원 163"/>
          <p:cNvSpPr/>
          <p:nvPr/>
        </p:nvSpPr>
        <p:spPr>
          <a:xfrm>
            <a:off x="-1044624" y="148478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65" name="타원 164"/>
          <p:cNvSpPr/>
          <p:nvPr/>
        </p:nvSpPr>
        <p:spPr>
          <a:xfrm>
            <a:off x="-2196752" y="1412775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66" name="타원 165"/>
          <p:cNvSpPr/>
          <p:nvPr/>
        </p:nvSpPr>
        <p:spPr>
          <a:xfrm>
            <a:off x="-2196752" y="2060847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67" name="타원 166"/>
          <p:cNvSpPr/>
          <p:nvPr/>
        </p:nvSpPr>
        <p:spPr>
          <a:xfrm>
            <a:off x="-2196752" y="31409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68" name="타원 167"/>
          <p:cNvSpPr/>
          <p:nvPr/>
        </p:nvSpPr>
        <p:spPr>
          <a:xfrm>
            <a:off x="-2196752" y="270892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9" name="타원 168"/>
          <p:cNvSpPr/>
          <p:nvPr/>
        </p:nvSpPr>
        <p:spPr>
          <a:xfrm>
            <a:off x="-2196752" y="35730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70" name="타원 169"/>
          <p:cNvSpPr/>
          <p:nvPr/>
        </p:nvSpPr>
        <p:spPr>
          <a:xfrm>
            <a:off x="-2196752" y="400506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71" name="타원 170"/>
          <p:cNvSpPr/>
          <p:nvPr/>
        </p:nvSpPr>
        <p:spPr>
          <a:xfrm>
            <a:off x="-2196752" y="486916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172" name="타원 171"/>
          <p:cNvSpPr/>
          <p:nvPr/>
        </p:nvSpPr>
        <p:spPr>
          <a:xfrm>
            <a:off x="-2196752" y="44371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-1562704" y="2132856"/>
            <a:ext cx="446072" cy="319663"/>
            <a:chOff x="-1116632" y="3685401"/>
            <a:chExt cx="446072" cy="319663"/>
          </a:xfrm>
        </p:grpSpPr>
        <p:sp>
          <p:nvSpPr>
            <p:cNvPr id="174" name="타원 173"/>
            <p:cNvSpPr/>
            <p:nvPr/>
          </p:nvSpPr>
          <p:spPr>
            <a:xfrm>
              <a:off x="-1044624" y="3717032"/>
              <a:ext cx="288032" cy="2880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500" b="1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-1116632" y="3685401"/>
              <a:ext cx="444469" cy="319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500" b="1">
                  <a:solidFill>
                    <a:schemeClr val="lt1"/>
                  </a:solidFill>
                </a:rPr>
                <a:t>10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861048"/>
            <a:ext cx="6720181" cy="299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767541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상영일정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S-PLS-002-006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상영일정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상영일정 관리 상단 메뉴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관리 상단 메뉴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상단 메뉴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현황 상단 메뉴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추가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삭제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선택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시간에 원하는 영화를 추가할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1619672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539552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6" name="타원 15"/>
          <p:cNvSpPr/>
          <p:nvPr/>
        </p:nvSpPr>
        <p:spPr>
          <a:xfrm>
            <a:off x="2771800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7" name="타원 16"/>
          <p:cNvSpPr/>
          <p:nvPr/>
        </p:nvSpPr>
        <p:spPr>
          <a:xfrm>
            <a:off x="3563888" y="17728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8" name="타원 17"/>
          <p:cNvSpPr/>
          <p:nvPr/>
        </p:nvSpPr>
        <p:spPr>
          <a:xfrm>
            <a:off x="3707904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9" name="타원 18"/>
          <p:cNvSpPr/>
          <p:nvPr/>
        </p:nvSpPr>
        <p:spPr>
          <a:xfrm>
            <a:off x="3923928" y="17728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20" name="타원 19"/>
          <p:cNvSpPr/>
          <p:nvPr/>
        </p:nvSpPr>
        <p:spPr>
          <a:xfrm>
            <a:off x="4211960" y="486916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1009"/>
            <a:ext cx="6737452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5"/>
            <a:ext cx="6732240" cy="33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S-PLS-002-007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추가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삭제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저장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추가하거나 삭제할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2051720" y="206084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1907704" y="13407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2699792" y="42210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916832"/>
            <a:ext cx="6744081" cy="299695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예매관리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525" tIns="9525" rIns="9525" bIns="0" anchor="ctr" anchorCtr="0"/>
                    <a:p>
                      <a:pPr algn="ctr"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S-PLS-003-013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관리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예매량 확인란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점주용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현황을 조회할 수 있다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4340" name="타원 6"/>
          <p:cNvSpPr/>
          <p:nvPr/>
        </p:nvSpPr>
        <p:spPr>
          <a:xfrm>
            <a:off x="4860032" y="3068960"/>
            <a:ext cx="288032" cy="2880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1</a:t>
            </a:r>
            <a:endParaRPr lang="en-US" altLang="ko-KR"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4134" y="1875916"/>
            <a:ext cx="3325738" cy="371332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S-PLS-001-002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인증을 통한 아이디 찾기 페이지 설명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396977" y="1772816"/>
            <a:ext cx="3335263" cy="3809944"/>
          </a:xfrm>
          <a:prstGeom prst="rect">
            <a:avLst/>
          </a:prstGeom>
        </p:spPr>
      </p:pic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받기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 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알림창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입력과 이메일 인증을 통해 아이디 찾기가 가능한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이어서 로그인이 가능하다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4" name="타원 153"/>
          <p:cNvSpPr/>
          <p:nvPr/>
        </p:nvSpPr>
        <p:spPr>
          <a:xfrm>
            <a:off x="107504" y="342900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5" name="타원 154"/>
          <p:cNvSpPr/>
          <p:nvPr/>
        </p:nvSpPr>
        <p:spPr>
          <a:xfrm>
            <a:off x="107504" y="37890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57" name="타원 156"/>
          <p:cNvSpPr/>
          <p:nvPr/>
        </p:nvSpPr>
        <p:spPr>
          <a:xfrm>
            <a:off x="2987824" y="386104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58" name="타원 157"/>
          <p:cNvSpPr/>
          <p:nvPr/>
        </p:nvSpPr>
        <p:spPr>
          <a:xfrm>
            <a:off x="1691680" y="49411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59" name="타원 158"/>
          <p:cNvSpPr/>
          <p:nvPr/>
        </p:nvSpPr>
        <p:spPr>
          <a:xfrm>
            <a:off x="107504" y="414908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0" name="타원 159"/>
          <p:cNvSpPr/>
          <p:nvPr/>
        </p:nvSpPr>
        <p:spPr>
          <a:xfrm>
            <a:off x="3923928" y="35010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8</a:t>
            </a:r>
          </a:p>
        </p:txBody>
      </p:sp>
      <p:sp>
        <p:nvSpPr>
          <p:cNvPr id="161" name="타원 160"/>
          <p:cNvSpPr/>
          <p:nvPr/>
        </p:nvSpPr>
        <p:spPr>
          <a:xfrm>
            <a:off x="4499992" y="465313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163" name="타원 162"/>
          <p:cNvSpPr/>
          <p:nvPr/>
        </p:nvSpPr>
        <p:spPr>
          <a:xfrm>
            <a:off x="827584" y="49411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4" name="타원 163"/>
          <p:cNvSpPr/>
          <p:nvPr/>
        </p:nvSpPr>
        <p:spPr>
          <a:xfrm>
            <a:off x="3059832" y="42210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5585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5380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S-PLS-001-003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인증과 이메일 발송을 이용한 비밀번호 찾기 페이지 설명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인증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받기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발송 완료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가입된 아이디를 인증하고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본인확인 이메일을 통해 비밀번호 찾기가 가능한 화면이며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이어서 로그인이 가능하다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83568" y="836712"/>
            <a:ext cx="2584394" cy="2941586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756098" y="3778298"/>
            <a:ext cx="2519758" cy="2874506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635896" y="2245440"/>
            <a:ext cx="2520279" cy="2895197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827584" y="24928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158" name="타원 157"/>
          <p:cNvSpPr/>
          <p:nvPr/>
        </p:nvSpPr>
        <p:spPr>
          <a:xfrm>
            <a:off x="2843808" y="24208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60" name="타원 159"/>
          <p:cNvSpPr/>
          <p:nvPr/>
        </p:nvSpPr>
        <p:spPr>
          <a:xfrm>
            <a:off x="1475656" y="314096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61" name="타원 160"/>
          <p:cNvSpPr/>
          <p:nvPr/>
        </p:nvSpPr>
        <p:spPr>
          <a:xfrm>
            <a:off x="2843808" y="537321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62" name="타원 161"/>
          <p:cNvSpPr/>
          <p:nvPr/>
        </p:nvSpPr>
        <p:spPr>
          <a:xfrm>
            <a:off x="827584" y="53012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63" name="타원 162"/>
          <p:cNvSpPr/>
          <p:nvPr/>
        </p:nvSpPr>
        <p:spPr>
          <a:xfrm>
            <a:off x="3851920" y="350100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64" name="타원 163"/>
          <p:cNvSpPr/>
          <p:nvPr/>
        </p:nvSpPr>
        <p:spPr>
          <a:xfrm>
            <a:off x="4427984" y="436510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70" name="타원 169"/>
          <p:cNvSpPr/>
          <p:nvPr/>
        </p:nvSpPr>
        <p:spPr>
          <a:xfrm>
            <a:off x="1547664" y="60212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61090"/>
            <a:ext cx="6804248" cy="339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804248" cy="339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</a:rPr>
                        <a:t>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조회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9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상단 메뉴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상단 메뉴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상단 메뉴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상단 메뉴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상단 메뉴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조회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조회하고 예매할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403648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1" name="타원 20"/>
          <p:cNvSpPr/>
          <p:nvPr/>
        </p:nvSpPr>
        <p:spPr>
          <a:xfrm>
            <a:off x="2195736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2" name="타원 21"/>
          <p:cNvSpPr/>
          <p:nvPr/>
        </p:nvSpPr>
        <p:spPr>
          <a:xfrm>
            <a:off x="3131840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23" name="타원 22"/>
          <p:cNvSpPr/>
          <p:nvPr/>
        </p:nvSpPr>
        <p:spPr>
          <a:xfrm>
            <a:off x="3995936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24" name="타원 23"/>
          <p:cNvSpPr/>
          <p:nvPr/>
        </p:nvSpPr>
        <p:spPr>
          <a:xfrm>
            <a:off x="179512" y="32129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43" name="타원 42"/>
          <p:cNvSpPr/>
          <p:nvPr/>
        </p:nvSpPr>
        <p:spPr>
          <a:xfrm>
            <a:off x="539552" y="83671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44" name="타원 43"/>
          <p:cNvSpPr/>
          <p:nvPr/>
        </p:nvSpPr>
        <p:spPr>
          <a:xfrm>
            <a:off x="4499992" y="55892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45" name="타원 44"/>
          <p:cNvSpPr/>
          <p:nvPr/>
        </p:nvSpPr>
        <p:spPr>
          <a:xfrm>
            <a:off x="4499992" y="60212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984"/>
            <a:ext cx="6804248" cy="339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0687"/>
            <a:ext cx="6804248" cy="339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</a:rPr>
                        <a:t>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선택하여 극장을 선택할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2195736" y="479715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2411760" y="1484784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6" name="타원 15"/>
          <p:cNvSpPr/>
          <p:nvPr/>
        </p:nvSpPr>
        <p:spPr>
          <a:xfrm>
            <a:off x="395536" y="594928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67727"/>
            <a:ext cx="6804248" cy="339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804248" cy="339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</a:rPr>
                        <a:t>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시간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시간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날짜와 시간을 선택할 수 있다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4211960" y="50131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3491880" y="191683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0" name="타원 9"/>
          <p:cNvSpPr/>
          <p:nvPr/>
        </p:nvSpPr>
        <p:spPr>
          <a:xfrm>
            <a:off x="4211960" y="609329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33965"/>
            <a:ext cx="6852841" cy="342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6804248" cy="339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6804246" cy="622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4041"/>
                <a:gridCol w="1134041"/>
                <a:gridCol w="1134041"/>
                <a:gridCol w="1402978"/>
                <a:gridCol w="865104"/>
                <a:gridCol w="1134041"/>
              </a:tblGrid>
              <a:tr h="31027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돋움"/>
                        </a:rPr>
                        <a:t>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돋움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S-PLS-003-004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2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인원수와 좌석 선택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3" name="표 29"/>
          <p:cNvGraphicFramePr>
            <a:graphicFrameLocks noGrp="1"/>
          </p:cNvGraphicFramePr>
          <p:nvPr/>
        </p:nvGraphicFramePr>
        <p:xfrm>
          <a:off x="6804248" y="3096"/>
          <a:ext cx="2339750" cy="685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30"/>
                <a:gridCol w="1953320"/>
              </a:tblGrid>
              <a:tr h="39075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인원수 선택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 선택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영화선택 버튼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결제선택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좌석선택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결제하기 버튼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8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50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3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37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32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4082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회원용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인원수만큼 좌석을 선택하여 결제정보 확인 후 결제한다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2123728" y="1916832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1043608" y="1988840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0" name="타원 9"/>
          <p:cNvSpPr/>
          <p:nvPr/>
        </p:nvSpPr>
        <p:spPr>
          <a:xfrm>
            <a:off x="179512" y="32129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1" name="타원 10"/>
          <p:cNvSpPr/>
          <p:nvPr/>
        </p:nvSpPr>
        <p:spPr>
          <a:xfrm>
            <a:off x="251520" y="60212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4283968" y="3212976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3" name="타원 12"/>
          <p:cNvSpPr/>
          <p:nvPr/>
        </p:nvSpPr>
        <p:spPr>
          <a:xfrm>
            <a:off x="4283968" y="6021288"/>
            <a:ext cx="288032" cy="2880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1811</ep:Words>
  <ep:PresentationFormat>화면 슬라이드 쇼(4:3)</ep:PresentationFormat>
  <ep:Paragraphs>180</ep:Paragraphs>
  <ep:Slides>32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2016-02-22T11:51:01.000</dcterms:created>
  <dc:creator>AutoBVT</dc:creator>
  <cp:lastModifiedBy>PC-11</cp:lastModifiedBy>
  <dcterms:modified xsi:type="dcterms:W3CDTF">2023-06-23T01:42:03.741</dcterms:modified>
  <cp:revision>576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